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1" autoAdjust="0"/>
    <p:restoredTop sz="94660"/>
  </p:normalViewPr>
  <p:slideViewPr>
    <p:cSldViewPr snapToGrid="0">
      <p:cViewPr varScale="1">
        <p:scale>
          <a:sx n="67" d="100"/>
          <a:sy n="67" d="100"/>
        </p:scale>
        <p:origin x="35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09F3C-A0A7-377B-5067-55F03BB8C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9CC3BB-B972-D900-74AA-11C24C32E8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8FC3C-FC53-45E9-DDDB-70B323306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CBA61-2661-5BC0-EBEB-735A47EFB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8BB6F-478C-7453-15F4-9B3167547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2787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1DC60-45B5-E8DD-E4DB-336FA7F2D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5B83BE-C573-DB6F-DE00-1D50DD6A6F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34BA1-8CF7-53EB-32A0-6C4A33618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F097CD-7FEF-3C75-785A-955C5637C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E8031-362E-CA80-9E2E-21FA4104F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485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070D5F-3EED-8376-D8C8-9FCAE05394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40AEEF-3D26-0AEA-5884-6EF83025B8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4B9B0-176F-4059-E921-B3AD59071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FA6D88-051E-1E1B-B88D-EED75C70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F4575-AC6C-4BCE-2304-B6957DE1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122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195EE-0546-A82C-E6F3-F26360568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0C0CD-CD06-7877-520A-EBA46FD5D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419EA-8453-BDA9-8E59-05CD5C7F5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DF8382-2BB2-4F9D-0D77-384084957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624D58-3B45-AA29-D0AC-0FF08F9AD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9735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88455-9415-DA11-9C89-C33F8743E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A6071-9EEB-792B-E0D6-8027B22CB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67EA8-02CC-E122-DAA1-9B3611E41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3F9E9-119A-1209-5EF0-8F89D942D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010B2A-8C5E-571B-8A15-5DCD3B81E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5964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441DF-1BD1-EBDE-DB36-F4FBACC32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21709-A199-28CB-1F9F-9E459A4C65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8C0285-0E7B-18CB-7BE8-80B3931676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5DFFD0-DC47-3873-090B-9D7BFD7F0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D5EA36-536E-D9FA-3A62-37BBE897D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D8180-2028-97C3-CD5D-D13ECC1C5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965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8BD32-9E4C-7267-20F4-6CC44F7CF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19615-3F94-B736-C122-8DE037CB3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DA2F4-FF02-79CE-CBBC-0BD0C581F6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475212-2C44-77DE-8268-EDCB44A74B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3F98D7-8110-93FA-7586-D15D59CBD4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E995A4-5B51-7083-3B49-FDB7C5D5F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54A7ED-C721-61B1-8DC0-508F0A03E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8C99CB-0788-CA96-D610-A41B691FE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8004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CE3FB-94FB-1645-901E-99845AD11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653246-EE89-8D0C-F0E7-595FEB3F5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C9D8C5-88E9-0311-3ED2-B24B029D0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EA0E44-1B22-7681-CB7C-A0B58993A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628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BD4FEE-922E-FE72-201F-CE6798680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17D602-6087-FE74-F1F6-F57FF697E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654777-6064-F1AB-48D0-806B4E4FE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447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7A2DC-E534-A60A-A46D-2E4A39092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597AE-0268-DD91-2E74-E94D231CA7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9CC1AD-7CD9-952F-FCAA-E17F7392EE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60E5BC-6B6D-5DE2-1180-EB20713E2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B4696-378F-4415-8BE8-D594CBADE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D9783-E8FA-A0B5-F846-0DE72B7DC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6268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566A4-D8AF-9E76-05E3-757E17921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BD5437-7838-C294-DFB6-672125BA1B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A1351D-06B7-2D23-1C43-5E2BE86DB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CD7520-6FE3-5B91-ECEE-8C0CBBBE5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DE9E93-2A3B-DECA-FDDF-54378E6D0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73843D-7F52-717C-FC3C-A62F2107D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5267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0CE9E1-6F26-98A3-C442-9B478BDDF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20A2E3-8872-F580-60EB-465557E6EC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7DB2D-A8D6-6FBA-07A9-460504C787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742BF8-D46B-43AB-A525-3287528FE685}" type="datetimeFigureOut">
              <a:rPr lang="en-GB" smtClean="0"/>
              <a:t>24/10/2024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C97E1-F896-1987-4930-2965234D97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FBDFC-3F4E-8DCD-7D4E-4654EE01DD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550847-7746-4FE4-90FA-499E2735BD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752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52349F-7501-1CBF-CFD9-1849D05881E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2718" t="29333" r="7282" b="17000"/>
          <a:stretch/>
        </p:blipFill>
        <p:spPr>
          <a:xfrm>
            <a:off x="8534400" y="1885950"/>
            <a:ext cx="3657600" cy="36804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8CF46-50E7-D157-E10C-C81F75569BDC}"/>
              </a:ext>
            </a:extLst>
          </p:cNvPr>
          <p:cNvSpPr txBox="1"/>
          <p:nvPr/>
        </p:nvSpPr>
        <p:spPr>
          <a:xfrm>
            <a:off x="228600" y="81796"/>
            <a:ext cx="693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delta (prior, alpha, beta) model fit with stan on single test participant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86578E-8A78-05BE-1CEA-9E5F66A5907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219" t="22334" r="6344" b="17166"/>
          <a:stretch/>
        </p:blipFill>
        <p:spPr>
          <a:xfrm>
            <a:off x="0" y="1754184"/>
            <a:ext cx="3783331" cy="33496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A69FA7F-9C38-3B52-61FE-8A4B0E7DE68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6438" t="25579" r="6812" b="18833"/>
          <a:stretch/>
        </p:blipFill>
        <p:spPr>
          <a:xfrm>
            <a:off x="3928111" y="1754184"/>
            <a:ext cx="4480560" cy="381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876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3B2921-B161-4172-8F9F-579EE526183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9813" t="28834" r="7374" b="16500"/>
          <a:stretch/>
        </p:blipFill>
        <p:spPr>
          <a:xfrm>
            <a:off x="5996941" y="4030478"/>
            <a:ext cx="2929890" cy="2745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42B130-914C-1026-5B9D-8FCAEBCDA857}"/>
              </a:ext>
            </a:extLst>
          </p:cNvPr>
          <p:cNvSpPr txBox="1"/>
          <p:nvPr/>
        </p:nvSpPr>
        <p:spPr>
          <a:xfrm>
            <a:off x="228600" y="81796"/>
            <a:ext cx="7555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Split (prior, q, intercept, slope) model fit with stan on single test participant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B4E1CD3-8FB8-18E2-8FC3-A5769F8AA41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0718" t="21500" r="5782" b="16500"/>
          <a:stretch/>
        </p:blipFill>
        <p:spPr>
          <a:xfrm>
            <a:off x="2085868" y="4030478"/>
            <a:ext cx="3394710" cy="27216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AF22862-C735-2CCB-6399-AF95943ABA0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7281" t="23834" r="7282" b="16834"/>
          <a:stretch/>
        </p:blipFill>
        <p:spPr>
          <a:xfrm>
            <a:off x="2887981" y="451128"/>
            <a:ext cx="5901690" cy="3552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071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A186B97-9842-788F-59C8-0362F17B7F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9625" t="26334" r="11781" b="17166"/>
          <a:stretch/>
        </p:blipFill>
        <p:spPr>
          <a:xfrm>
            <a:off x="3829050" y="1427756"/>
            <a:ext cx="3486150" cy="3874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329EAE-47F8-B4AF-18C2-7258C29C0E34}"/>
              </a:ext>
            </a:extLst>
          </p:cNvPr>
          <p:cNvSpPr txBox="1"/>
          <p:nvPr/>
        </p:nvSpPr>
        <p:spPr>
          <a:xfrm>
            <a:off x="400050" y="582930"/>
            <a:ext cx="7333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Log odds model (prior, lambda, p0) fit with stan on single test participant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72EC3A-8CAE-41CF-D5A1-55F5FE8EFB9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8500" t="25333" r="10844" b="18167"/>
          <a:stretch/>
        </p:blipFill>
        <p:spPr>
          <a:xfrm>
            <a:off x="0" y="1691640"/>
            <a:ext cx="3268980" cy="33889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0862487-A40C-E6A9-FDB8-B700216131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6906" t="28500" r="7469" b="15748"/>
          <a:stretch/>
        </p:blipFill>
        <p:spPr>
          <a:xfrm>
            <a:off x="7715250" y="1691640"/>
            <a:ext cx="4343400" cy="382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92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4150DD-F7CE-74B6-27A6-3C17BEBC77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739" t="30846" r="7000" b="15821"/>
          <a:stretch/>
        </p:blipFill>
        <p:spPr>
          <a:xfrm>
            <a:off x="7080435" y="3611879"/>
            <a:ext cx="4140015" cy="32461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2562EA-ED86-1A97-0AEE-C0B5AE53FA9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875" t="23333" r="5859" b="15666"/>
          <a:stretch/>
        </p:blipFill>
        <p:spPr>
          <a:xfrm>
            <a:off x="1337310" y="3530083"/>
            <a:ext cx="3620213" cy="32461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0C4329-0454-B8EE-F962-61AB047A7386}"/>
              </a:ext>
            </a:extLst>
          </p:cNvPr>
          <p:cNvSpPr txBox="1"/>
          <p:nvPr/>
        </p:nvSpPr>
        <p:spPr>
          <a:xfrm>
            <a:off x="228601" y="81796"/>
            <a:ext cx="11212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Split model with log odds distortion instead of regression noise (prior, q, lambda,p0) fit with stan on single test participant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CF4FA0C-553A-B65F-79DD-4B10BDA6FC2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4875" t="25000" r="6812" b="16166"/>
          <a:stretch/>
        </p:blipFill>
        <p:spPr>
          <a:xfrm>
            <a:off x="2964180" y="622377"/>
            <a:ext cx="4945380" cy="280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1130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77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Furl, Nicholas</dc:creator>
  <cp:lastModifiedBy>Furl, Nicholas</cp:lastModifiedBy>
  <cp:revision>16</cp:revision>
  <dcterms:created xsi:type="dcterms:W3CDTF">2024-10-24T07:34:12Z</dcterms:created>
  <dcterms:modified xsi:type="dcterms:W3CDTF">2024-10-24T10:44:53Z</dcterms:modified>
</cp:coreProperties>
</file>

<file path=docProps/thumbnail.jpeg>
</file>